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/>
    <p:restoredTop sz="94694"/>
  </p:normalViewPr>
  <p:slideViewPr>
    <p:cSldViewPr snapToGrid="0" snapToObjects="1">
      <p:cViewPr varScale="1">
        <p:scale>
          <a:sx n="91" d="100"/>
          <a:sy n="91" d="100"/>
        </p:scale>
        <p:origin x="200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おもちゃ, 人形, レゴ, 時計 が含まれている画像&#10;&#10;自動的に生成された説明">
            <a:extLst>
              <a:ext uri="{FF2B5EF4-FFF2-40B4-BE49-F238E27FC236}">
                <a16:creationId xmlns:a16="http://schemas.microsoft.com/office/drawing/2014/main" id="{3FFB1B6C-5380-1844-B820-315B03427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6C0E3C5C-5F3D-2642-B31E-21099A98E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ロゴ&#10;&#10;中程度の精度で自動的に生成された説明">
            <a:extLst>
              <a:ext uri="{FF2B5EF4-FFF2-40B4-BE49-F238E27FC236}">
                <a16:creationId xmlns:a16="http://schemas.microsoft.com/office/drawing/2014/main" id="{116CE1E0-07D8-A044-AEEC-C7FFC7F09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3B96A34A-2EF4-2C47-8EF9-CC4C272B4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人形, おもちゃ, 時計 が含まれている画像&#10;&#10;自動的に生成された説明">
            <a:extLst>
              <a:ext uri="{FF2B5EF4-FFF2-40B4-BE49-F238E27FC236}">
                <a16:creationId xmlns:a16="http://schemas.microsoft.com/office/drawing/2014/main" id="{C4ED4E9C-BD98-C94F-8AA9-90B08799D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人形, おもちゃ が含まれている画像&#10;&#10;自動的に生成された説明">
            <a:extLst>
              <a:ext uri="{FF2B5EF4-FFF2-40B4-BE49-F238E27FC236}">
                <a16:creationId xmlns:a16="http://schemas.microsoft.com/office/drawing/2014/main" id="{68D88ACB-BCF1-864E-B69F-56EBF29AF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1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ワイド画面</PresentationFormat>
  <Paragraphs>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2021-08-19T22:29:30Z</dcterms:created>
  <dcterms:modified xsi:type="dcterms:W3CDTF">2021-08-19T22:31:54Z</dcterms:modified>
</cp:coreProperties>
</file>