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95"/>
    <p:restoredTop sz="94694"/>
  </p:normalViewPr>
  <p:slideViewPr>
    <p:cSldViewPr snapToGrid="0" snapToObjects="1">
      <p:cViewPr varScale="1">
        <p:scale>
          <a:sx n="80" d="100"/>
          <a:sy n="80" d="100"/>
        </p:scale>
        <p:origin x="208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79BE4D-22B1-C04A-A5D9-954E1647C5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E0EF972-E9C4-934D-B131-04D8AD218F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DAA3B3C-643C-F540-A366-9A1C308CA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F03D9C-6ADD-9A4E-BB00-5894A3FC1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1AA0419-7222-594B-AA2B-D7C471F66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3025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359F59-C3C5-C24E-8A25-ACF21184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0683184-7DAB-054C-A58C-12CC6CDC66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1D22B51-6DEE-164C-BE51-C9A8172D5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C48809-7862-9E47-89B7-ECB72062E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9FFEED-0798-1948-BC83-4E328AB14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9629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29F6CAC-1E4F-5248-9239-93EEF56CA5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75D00BC-70B0-834D-928D-F83418CE40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0F7D081-1D7F-724F-B1F7-ED7B21E8D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1DD4D1-79FC-AD45-878F-F35D2FB10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6223588-B7B0-1B49-A2F6-C6A38D4FD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75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36F5A-9B96-544B-926F-00B2A5859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1F78C47-44D1-A241-A158-CAA3409BA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1BD41-10F8-0E45-9F7E-F67F16D44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DE377E-BC59-8A4F-A41F-554A03666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B10385F-1702-3949-81B6-C6AF9A734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839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DD29BA-54B4-A74D-910B-B256BDD39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FF74BF-7A35-7C4A-8614-3147DFAB88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FBAD812-69F9-A54B-83B9-C43917FD7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F04B72D-43B3-7840-9905-EF47D7CCD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051743A-EA91-5F44-A5C0-500D34448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4358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6F9869-042B-0F46-8E9C-37625ED1B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378B83-B7C5-3245-A81F-9398BEED0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A91BB96-EDEC-C546-8228-64F27C2447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F97E3E2-EB43-3442-8DD1-293B38116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15D39A3-8B0B-A842-9C48-2C13771A6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E0D93F3-461A-C441-B246-840915AB1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4710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E65DE1-C4C2-FD41-905F-A60824621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311BBF2-13BD-004C-A481-96F2E8F25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D67A922-2963-1342-810C-5A7A56B4CE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21C319B-F2D6-4341-BF70-53A71F50E6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DEED7F6-4DB3-274F-BA94-279B478159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2AE7363-38D8-5B4E-97BE-A68F9011D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A05942F-1D27-1040-9979-6FBBFE195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D7D93D1-6DA1-604B-9902-CCBFA863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457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EF6BB1-20A1-424D-B08A-A312C48D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B7A322C-A3F7-A545-BB93-DCA382DC0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6B746A6-65CB-5145-97CC-FED7A4436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C635B32-062E-8A42-AD50-CAF00694F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8021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0420920-1CE3-2B46-B741-CF6A84242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79A3DD5-4021-E14D-9F42-277C0EC19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F0E4DC4-93BD-724B-879C-D8A2D1E94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143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42FF41-9210-B64D-866C-D636E3468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4A13C38-539C-EC49-AD5C-28ED79498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816EA7C-9524-DB47-AADB-461DC46E63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5701912-E2EF-894D-9D99-E2C080C26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B88AF4A-DD7F-294C-8974-7C1B21E84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3A3FDE5-1C2E-124B-907E-E60977B90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3424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E5C6A3-873B-AE4E-939C-F57E6523D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BD97123-655B-9B43-B0CD-D32595F37E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E3BF417-7DAD-5442-8F16-13E8AC9CC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1A6578-33DD-544E-99A0-C0964C5F4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0AAC218-C201-224B-A7E1-45F481A4D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2EA893E-BAF4-4B4A-8622-82C2DE630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469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FA2E437-DC5A-F248-824E-B561F1473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67EF42C-AA29-A94A-BA8A-F60CD4B96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C00C421-D089-534D-BCDA-52FCA756F5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3FEB9-384A-2541-AD0A-422FEB7D9C65}" type="datetimeFigureOut">
              <a:rPr kumimoji="1" lang="ja-JP" altLang="en-US" smtClean="0"/>
              <a:t>2021/8/20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483559-9431-DA4E-8BF6-343B053291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E33F7E3-6386-7748-AA13-A77B70D3D5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3A764-433E-2840-84BE-B0C9009CC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1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41E80729-967E-5E45-BB99-BAEC6B729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418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ゲームのキャラクター&#10;&#10;低い精度で自動的に生成された説明">
            <a:extLst>
              <a:ext uri="{FF2B5EF4-FFF2-40B4-BE49-F238E27FC236}">
                <a16:creationId xmlns:a16="http://schemas.microsoft.com/office/drawing/2014/main" id="{FEA01454-EF57-2246-A99C-E18F2634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20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513C5FA7-A3B0-424E-8494-2CE4E5C74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33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ボックス, 部屋 が含まれている画像&#10;&#10;自動的に生成された説明">
            <a:extLst>
              <a:ext uri="{FF2B5EF4-FFF2-40B4-BE49-F238E27FC236}">
                <a16:creationId xmlns:a16="http://schemas.microsoft.com/office/drawing/2014/main" id="{DA7AF94C-114B-8845-A275-C0898F80D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34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ウィンドウ, 部屋 が含まれている画像&#10;&#10;自動的に生成された説明">
            <a:extLst>
              <a:ext uri="{FF2B5EF4-FFF2-40B4-BE49-F238E27FC236}">
                <a16:creationId xmlns:a16="http://schemas.microsoft.com/office/drawing/2014/main" id="{406FC9AA-4606-C847-BE0F-7A7B8285E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670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BF810C3A-009D-0E4D-909E-1F291C202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35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8D3C4A0C-7AA8-F141-B469-AF9A1081C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86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おもちゃ, 人形, 時計, ウィンドウ が含まれている画像&#10;&#10;自動的に生成された説明">
            <a:extLst>
              <a:ext uri="{FF2B5EF4-FFF2-40B4-BE49-F238E27FC236}">
                <a16:creationId xmlns:a16="http://schemas.microsoft.com/office/drawing/2014/main" id="{38340EBA-3D06-8A40-8562-D4F234654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94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ワイド画面</PresentationFormat>
  <Paragraphs>0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2021-08-19T22:33:41Z</dcterms:created>
  <dcterms:modified xsi:type="dcterms:W3CDTF">2021-08-19T22:35:25Z</dcterms:modified>
</cp:coreProperties>
</file>