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694"/>
  </p:normalViewPr>
  <p:slideViewPr>
    <p:cSldViewPr snapToGrid="0" snapToObjects="1">
      <p:cViewPr varScale="1">
        <p:scale>
          <a:sx n="121" d="100"/>
          <a:sy n="121" d="100"/>
        </p:scale>
        <p:origin x="74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56F0279-87DB-6C4C-989E-964C1C286C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47EC8D24-FE2F-BB48-9B33-2D8E1BFF94D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8AAA05B9-026C-4D4E-BDF4-F4FE6ED942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A4700-8741-D94D-9921-67245671222A}" type="datetimeFigureOut">
              <a:rPr kumimoji="1" lang="ja-JP" altLang="en-US" smtClean="0"/>
              <a:t>2021/8/20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DA1B3F2-6E72-3A4C-9F08-4B0DB50372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D86568E-DE84-FF4E-811E-57BF9A4E94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582B8-445D-8844-B1C6-71F3DD92855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142270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51365EC-EE65-494F-9EA6-9A0078154B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A4ECB50F-D965-6F41-A916-D0FA1DD4C6D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155401F0-74B8-DA48-9616-9F6586C147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A4700-8741-D94D-9921-67245671222A}" type="datetimeFigureOut">
              <a:rPr kumimoji="1" lang="ja-JP" altLang="en-US" smtClean="0"/>
              <a:t>2021/8/20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77A5C26-3722-504C-A0C7-D7565FA74F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9C0E734-20ED-9848-9783-7380A2EC78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582B8-445D-8844-B1C6-71F3DD92855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434732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4B99D81D-94BA-6843-B6AE-8973BECE892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9C87ECFA-31E8-CF48-84A2-3974E213786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B9B5563-D941-1E4C-976F-0AD532277C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A4700-8741-D94D-9921-67245671222A}" type="datetimeFigureOut">
              <a:rPr kumimoji="1" lang="ja-JP" altLang="en-US" smtClean="0"/>
              <a:t>2021/8/20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A8EA127-C750-6E4E-85DA-D332E357B0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131954B-D744-AF43-BE0B-7F11BB1A25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582B8-445D-8844-B1C6-71F3DD92855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16974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40CE52F-EDEF-E045-BA65-529314C101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F4D864D-5CEC-1F4B-939B-29535B1552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18AB9BB-46F3-D24F-9282-5F4889A795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A4700-8741-D94D-9921-67245671222A}" type="datetimeFigureOut">
              <a:rPr kumimoji="1" lang="ja-JP" altLang="en-US" smtClean="0"/>
              <a:t>2021/8/20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49FF88B-2922-8643-8DCB-78034CAA26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FE63B84-6F10-664A-BA6A-CB07F6EA57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582B8-445D-8844-B1C6-71F3DD92855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853488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1158661-5788-A048-8C37-0D845CB96A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E0AE36FC-375D-A845-8BDA-0899FABE88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0A3FA2D-E529-F547-9742-292C6E9AF4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A4700-8741-D94D-9921-67245671222A}" type="datetimeFigureOut">
              <a:rPr kumimoji="1" lang="ja-JP" altLang="en-US" smtClean="0"/>
              <a:t>2021/8/20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AB8F577-CD81-0A48-B5B3-B26747FFE0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5428AEF-48AD-3047-9561-1BA560BCFC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582B8-445D-8844-B1C6-71F3DD92855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418310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4E47E93-EBD5-864B-9F8C-DD37305ADA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CAB6869-BB22-E946-930D-EC53AC0240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630F92B3-5985-E847-89A7-96267CE06D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DF04EC27-B6A4-2147-9979-82DAB49F7A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A4700-8741-D94D-9921-67245671222A}" type="datetimeFigureOut">
              <a:rPr kumimoji="1" lang="ja-JP" altLang="en-US" smtClean="0"/>
              <a:t>2021/8/20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408E1EE3-FD52-324F-ABBA-D1BF1F6895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7DD9FDCF-01D7-4641-8FCA-D9E191B8A9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582B8-445D-8844-B1C6-71F3DD92855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293491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CCAB25A-973A-BE47-99EB-FC8BBBA4A7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F7274F0E-1200-2748-954A-9D163EFC7C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5876E2E5-AE02-1E4D-A4F8-772B3098BF2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7A875989-4663-2147-BC71-7C485291CD2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C2F5A3CE-0AFC-BA47-8445-75DA1605C27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0366E376-59D8-6741-8E7D-949A60EF4D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A4700-8741-D94D-9921-67245671222A}" type="datetimeFigureOut">
              <a:rPr kumimoji="1" lang="ja-JP" altLang="en-US" smtClean="0"/>
              <a:t>2021/8/20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0B14B279-629E-7C47-BED2-4558AB591C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5C8D3E54-E0D0-034E-8B8B-1A2EE3E301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582B8-445D-8844-B1C6-71F3DD92855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045815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F7D8EC9-770E-B341-BAB8-91D46222CD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C1B984DF-6ADF-E34E-A719-A731BD2ABC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A4700-8741-D94D-9921-67245671222A}" type="datetimeFigureOut">
              <a:rPr kumimoji="1" lang="ja-JP" altLang="en-US" smtClean="0"/>
              <a:t>2021/8/20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A305D94B-1FB2-4A44-A94F-76E2B4AE8A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83C5F4FF-42DB-1C4B-8A9C-D1FB12969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582B8-445D-8844-B1C6-71F3DD92855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929348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4110DCCA-ED9C-3545-BE8C-704E18E4CA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A4700-8741-D94D-9921-67245671222A}" type="datetimeFigureOut">
              <a:rPr kumimoji="1" lang="ja-JP" altLang="en-US" smtClean="0"/>
              <a:t>2021/8/20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05011345-6343-5E42-AF6A-ADBEFB10D6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A57ADF4C-100F-5A4F-A019-952EA9538A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582B8-445D-8844-B1C6-71F3DD92855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30561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C2B1452-3A5E-6448-BDF9-4D92495731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A3984E6-18F7-3F4A-8C75-B7F4096B50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55C42475-C28A-5644-80B6-83E860615F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9F9DFFD-02FB-5449-8235-A22DB19A3C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A4700-8741-D94D-9921-67245671222A}" type="datetimeFigureOut">
              <a:rPr kumimoji="1" lang="ja-JP" altLang="en-US" smtClean="0"/>
              <a:t>2021/8/20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272EF0BA-CC8D-964D-A9CB-E8FAE3D785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B741F6B8-393F-5E40-8B49-E8FDFE1999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582B8-445D-8844-B1C6-71F3DD92855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601860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F9C3D02-44D5-BD41-9920-9E6CBB6018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BB7F9A64-7BD5-F04E-86F9-E35BF74DA26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FC0B41FC-53D7-164F-AFA7-F8774DEE1F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3C273101-C7C4-0644-B68F-3EA0779AF1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A4700-8741-D94D-9921-67245671222A}" type="datetimeFigureOut">
              <a:rPr kumimoji="1" lang="ja-JP" altLang="en-US" smtClean="0"/>
              <a:t>2021/8/20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24F10995-D729-514F-ABA6-567A520CC4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B73D5E79-AB44-094C-B15B-20B3D63C39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582B8-445D-8844-B1C6-71F3DD92855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114739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45D8DAA6-0958-A74A-8EB8-B3ED731235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A3D30A79-AA64-C64D-B1D0-73FB802EF9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8E1892C-B5E5-AA40-9D0D-4758ABE218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EA4700-8741-D94D-9921-67245671222A}" type="datetimeFigureOut">
              <a:rPr kumimoji="1" lang="ja-JP" altLang="en-US" smtClean="0"/>
              <a:t>2021/8/20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AF56101-8323-754C-B78D-91E541A0229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FEA7287-D2E8-E540-8636-05F3C5D9D36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C582B8-445D-8844-B1C6-71F3DD92855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444034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らくがき, 部屋, 記号 が含まれている画像&#10;&#10;自動的に生成された説明">
            <a:extLst>
              <a:ext uri="{FF2B5EF4-FFF2-40B4-BE49-F238E27FC236}">
                <a16:creationId xmlns:a16="http://schemas.microsoft.com/office/drawing/2014/main" id="{BB7397CB-D8DB-B54A-8859-56F5FF8072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449"/>
            <a:ext cx="12192000" cy="6860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72081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48149952-B93A-2149-901D-AC48B5C275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449"/>
            <a:ext cx="12192000" cy="6860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59252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CFE5964A-6E63-1B4A-B197-5F2D7838A7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449"/>
            <a:ext cx="12192000" cy="6860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49336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テキスト&#10;&#10;自動的に生成された説明">
            <a:extLst>
              <a:ext uri="{FF2B5EF4-FFF2-40B4-BE49-F238E27FC236}">
                <a16:creationId xmlns:a16="http://schemas.microsoft.com/office/drawing/2014/main" id="{8F468845-8213-374B-BF40-07E3709879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449"/>
            <a:ext cx="12192000" cy="6860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81155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アイコン が含まれている画像&#10;&#10;自動的に生成された説明">
            <a:extLst>
              <a:ext uri="{FF2B5EF4-FFF2-40B4-BE49-F238E27FC236}">
                <a16:creationId xmlns:a16="http://schemas.microsoft.com/office/drawing/2014/main" id="{8AD53572-38B6-824F-BC68-485DABBCD6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449"/>
            <a:ext cx="12192000" cy="6860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6189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部屋, 挿絵 が含まれている画像&#10;&#10;自動的に生成された説明">
            <a:extLst>
              <a:ext uri="{FF2B5EF4-FFF2-40B4-BE49-F238E27FC236}">
                <a16:creationId xmlns:a16="http://schemas.microsoft.com/office/drawing/2014/main" id="{EEDF071F-50A9-FE40-BFC3-3E2ED0A37D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449"/>
            <a:ext cx="12192000" cy="6860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18860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ワイド画面</PresentationFormat>
  <Paragraphs>0</Paragraphs>
  <Slides>6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10" baseType="lpstr">
      <vt:lpstr>游ゴシック</vt:lpstr>
      <vt:lpstr>游ゴシック Light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Daizaburo Taniyama</dc:creator>
  <cp:lastModifiedBy>Daizaburo Taniyama</cp:lastModifiedBy>
  <cp:revision>1</cp:revision>
  <dcterms:created xsi:type="dcterms:W3CDTF">2021-08-19T22:36:19Z</dcterms:created>
  <dcterms:modified xsi:type="dcterms:W3CDTF">2021-08-19T22:37:50Z</dcterms:modified>
</cp:coreProperties>
</file>