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694"/>
  </p:normalViewPr>
  <p:slideViewPr>
    <p:cSldViewPr snapToGrid="0" snapToObjects="1">
      <p:cViewPr varScale="1">
        <p:scale>
          <a:sx n="104" d="100"/>
          <a:sy n="104" d="100"/>
        </p:scale>
        <p:origin x="232" y="5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31C4622-0CB1-FA47-8A82-EB136A2F9DE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3FD61435-220D-764B-8D82-044718C123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2BE3EFC6-C928-6F45-A990-13CF0F6295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782E8-7194-3047-A877-DFA166AEBB8B}" type="datetimeFigureOut">
              <a:rPr kumimoji="1" lang="ja-JP" altLang="en-US" smtClean="0"/>
              <a:t>2021/8/20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A1C6656-DA4D-EF41-A80B-F24D8F7360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7A04AD1-45AE-094F-986F-7B7A0CB118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74965-94CD-2E41-B1AE-E774AE17A3C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689427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E319BAF-1B01-7947-92B2-875441B709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D7AEF228-1979-3741-A189-61284C79EE4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F0E7B45-C418-F34F-B0A0-834AF3FD8C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782E8-7194-3047-A877-DFA166AEBB8B}" type="datetimeFigureOut">
              <a:rPr kumimoji="1" lang="ja-JP" altLang="en-US" smtClean="0"/>
              <a:t>2021/8/20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0C5CB9A-A457-D944-A3BB-3962F6C048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116C6B5-4F26-4B49-BDA3-9E3EE4425B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74965-94CD-2E41-B1AE-E774AE17A3C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699584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FB0455F5-71A9-AA40-A18A-B9F6B11AE9E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BB4CB6E1-FA5D-EF44-8681-F9BC80BCC61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552B4C14-47BD-F044-A770-B71B56D232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782E8-7194-3047-A877-DFA166AEBB8B}" type="datetimeFigureOut">
              <a:rPr kumimoji="1" lang="ja-JP" altLang="en-US" smtClean="0"/>
              <a:t>2021/8/20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C5450F8F-0CFA-C74F-B207-126D6E6AE9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3AE961D-9056-F74A-892D-DEC14128F3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74965-94CD-2E41-B1AE-E774AE17A3C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499701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585B611-E8FE-D548-91CC-228E6AFDFF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8ED84092-92CB-E54F-9793-DA75D8ED1E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2FE7B63C-974B-D64E-92E9-B79ACF6C6A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782E8-7194-3047-A877-DFA166AEBB8B}" type="datetimeFigureOut">
              <a:rPr kumimoji="1" lang="ja-JP" altLang="en-US" smtClean="0"/>
              <a:t>2021/8/20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20789AA-C4E8-6C44-90F8-43B170A41B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73FF08D-2689-6842-A87F-049F6DD82F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74965-94CD-2E41-B1AE-E774AE17A3C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836034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C0B001A-4C7B-5342-BC2D-3657300DAE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BB3C51E1-C01B-0A44-ADBD-16E7007B88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A76E18C-9EF2-6543-A137-13864CBD48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782E8-7194-3047-A877-DFA166AEBB8B}" type="datetimeFigureOut">
              <a:rPr kumimoji="1" lang="ja-JP" altLang="en-US" smtClean="0"/>
              <a:t>2021/8/20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25F339F-4621-1045-B874-D85ECD0A05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7891325-1FF8-FD4F-8784-B07C9D6782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74965-94CD-2E41-B1AE-E774AE17A3C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939481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C99EECD-4F55-2748-A94A-ACC7E21C16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0164267D-E4F2-AF44-821C-A228D7DA5EE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5897FC79-7800-6848-92A5-7A99087D5D7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B4CD3F5A-152E-6E40-B071-BE29FC9A48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782E8-7194-3047-A877-DFA166AEBB8B}" type="datetimeFigureOut">
              <a:rPr kumimoji="1" lang="ja-JP" altLang="en-US" smtClean="0"/>
              <a:t>2021/8/20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3246185E-35FD-8D4B-B4DD-355B23AB45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03B11276-AEF3-7F49-8ACB-689FB0232D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74965-94CD-2E41-B1AE-E774AE17A3C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375254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EBCE45B-F2FC-8D4B-93D7-9D80C1C31B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806893F2-0A98-D44B-A33B-6330038DDD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0AFC8499-A443-3146-B895-55D347309DC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0D08BFD8-108C-6941-9572-C14E8D97EA0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1316A704-FE14-A745-BB91-27E33D516C9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37926509-85E2-D24B-93EA-8D606A2561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782E8-7194-3047-A877-DFA166AEBB8B}" type="datetimeFigureOut">
              <a:rPr kumimoji="1" lang="ja-JP" altLang="en-US" smtClean="0"/>
              <a:t>2021/8/20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22621E79-BC0B-3A43-9E57-66B5C93D96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6936B544-38C3-AA4F-B7AE-D75DA78D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74965-94CD-2E41-B1AE-E774AE17A3C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225755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7164C96-F983-F444-B0B6-24E5806610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ABB44F0D-B6B4-5048-9401-E5284E589A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782E8-7194-3047-A877-DFA166AEBB8B}" type="datetimeFigureOut">
              <a:rPr kumimoji="1" lang="ja-JP" altLang="en-US" smtClean="0"/>
              <a:t>2021/8/20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DAFEDAA3-8D1D-3542-8B00-98DE63D017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26677B10-672D-D645-8E00-5090CC8DCE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74965-94CD-2E41-B1AE-E774AE17A3C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206218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0DD3B27B-1D9D-AB4E-8F55-FBD3CED83B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782E8-7194-3047-A877-DFA166AEBB8B}" type="datetimeFigureOut">
              <a:rPr kumimoji="1" lang="ja-JP" altLang="en-US" smtClean="0"/>
              <a:t>2021/8/20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83C8BD90-0865-7340-A514-BC3C8DC37E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DF929139-1B86-9D45-A353-92235843E4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74965-94CD-2E41-B1AE-E774AE17A3C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188516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90BA497-32DF-A444-9A6D-E3D9EE1574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82D7267-6E13-3E4C-B71A-784DEC6CB9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5BF1CD61-7411-2F48-88F0-5DAF4DABAD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FBD4AEA4-C8BF-F644-809F-7B3D588CD1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782E8-7194-3047-A877-DFA166AEBB8B}" type="datetimeFigureOut">
              <a:rPr kumimoji="1" lang="ja-JP" altLang="en-US" smtClean="0"/>
              <a:t>2021/8/20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8695CFEE-0457-C741-9B76-B050217594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9A423A33-7D8E-5344-911C-9493B26B3D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74965-94CD-2E41-B1AE-E774AE17A3C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197660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93D9970-3210-9345-9DF8-4C50E42992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CAC4B204-1E60-AA45-A5B0-500D92FB1D2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1799A36F-8F00-E545-A73D-47DB64A0EBC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E1876797-0263-4C4B-A0F2-77555606B0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782E8-7194-3047-A877-DFA166AEBB8B}" type="datetimeFigureOut">
              <a:rPr kumimoji="1" lang="ja-JP" altLang="en-US" smtClean="0"/>
              <a:t>2021/8/20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F75D31CD-25E3-A049-968B-59BAE13035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09ADD64C-C123-554F-9ABA-09F0565BA0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74965-94CD-2E41-B1AE-E774AE17A3C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555500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C2E8A599-F862-A44F-9CC5-3A7B3B0A0B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44F72FE2-A3E3-FB4A-9954-640BF8CCB8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C8C3EAB-A8B9-9549-B4E3-93CD27BCA71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7782E8-7194-3047-A877-DFA166AEBB8B}" type="datetimeFigureOut">
              <a:rPr kumimoji="1" lang="ja-JP" altLang="en-US" smtClean="0"/>
              <a:t>2021/8/20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9AC9C30-9B76-D94A-9D26-2391B006522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BD99058-D1B5-D440-88A2-14836FA768E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B74965-94CD-2E41-B1AE-E774AE17A3C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381927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アパートのビル&#10;&#10;低い精度で自動的に生成された説明">
            <a:extLst>
              <a:ext uri="{FF2B5EF4-FFF2-40B4-BE49-F238E27FC236}">
                <a16:creationId xmlns:a16="http://schemas.microsoft.com/office/drawing/2014/main" id="{97083490-1A92-2040-ADFC-DF3419A4E6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4" y="-1"/>
            <a:ext cx="12189426" cy="6859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02959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挿絵 が含まれている画像&#10;&#10;自動的に生成された説明">
            <a:extLst>
              <a:ext uri="{FF2B5EF4-FFF2-40B4-BE49-F238E27FC236}">
                <a16:creationId xmlns:a16="http://schemas.microsoft.com/office/drawing/2014/main" id="{AF3670CB-A7FA-E644-B6EA-EF86844504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449"/>
            <a:ext cx="12192000" cy="6860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3914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時計 が含まれている画像&#10;&#10;自動的に生成された説明">
            <a:extLst>
              <a:ext uri="{FF2B5EF4-FFF2-40B4-BE49-F238E27FC236}">
                <a16:creationId xmlns:a16="http://schemas.microsoft.com/office/drawing/2014/main" id="{3D12E4E6-5187-DE46-809D-0576E1BF57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449"/>
            <a:ext cx="12192000" cy="6860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61075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部屋, 時計, 挿絵 が含まれている画像&#10;&#10;自動的に生成された説明">
            <a:extLst>
              <a:ext uri="{FF2B5EF4-FFF2-40B4-BE49-F238E27FC236}">
                <a16:creationId xmlns:a16="http://schemas.microsoft.com/office/drawing/2014/main" id="{7AB62AB6-154B-6E4D-B426-3FCFD80026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449"/>
            <a:ext cx="12192000" cy="6860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83756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図形 が含まれている画像&#10;&#10;自動的に生成された説明">
            <a:extLst>
              <a:ext uri="{FF2B5EF4-FFF2-40B4-BE49-F238E27FC236}">
                <a16:creationId xmlns:a16="http://schemas.microsoft.com/office/drawing/2014/main" id="{16283B71-0C06-4B4D-B69E-844EBBAAB5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4" y="-1"/>
            <a:ext cx="12189426" cy="6859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84167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ホワイトボード が含まれている画像&#10;&#10;自動的に生成された説明">
            <a:extLst>
              <a:ext uri="{FF2B5EF4-FFF2-40B4-BE49-F238E27FC236}">
                <a16:creationId xmlns:a16="http://schemas.microsoft.com/office/drawing/2014/main" id="{9A624FD2-3836-9B48-8D76-4C650A9ED8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4" y="-1"/>
            <a:ext cx="12189426" cy="6859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34224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挿絵 が含まれている画像&#10;&#10;自動的に生成された説明">
            <a:extLst>
              <a:ext uri="{FF2B5EF4-FFF2-40B4-BE49-F238E27FC236}">
                <a16:creationId xmlns:a16="http://schemas.microsoft.com/office/drawing/2014/main" id="{589DB5D8-2181-DD4C-9010-940E66DD49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449"/>
            <a:ext cx="12192000" cy="6860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577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おもちゃ, 人形 が含まれている画像&#10;&#10;自動的に生成された説明">
            <a:extLst>
              <a:ext uri="{FF2B5EF4-FFF2-40B4-BE49-F238E27FC236}">
                <a16:creationId xmlns:a16="http://schemas.microsoft.com/office/drawing/2014/main" id="{65A5855F-3CEB-654F-9260-77D8718758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449"/>
            <a:ext cx="12192000" cy="6860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8534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Macintosh PowerPoint</Application>
  <PresentationFormat>ワイド画面</PresentationFormat>
  <Paragraphs>0</Paragraphs>
  <Slides>8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8</vt:i4>
      </vt:variant>
    </vt:vector>
  </HeadingPairs>
  <TitlesOfParts>
    <vt:vector size="12" baseType="lpstr">
      <vt:lpstr>游ゴシック</vt:lpstr>
      <vt:lpstr>游ゴシック Light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Daizaburo Taniyama</dc:creator>
  <cp:lastModifiedBy>Daizaburo Taniyama</cp:lastModifiedBy>
  <cp:revision>1</cp:revision>
  <dcterms:created xsi:type="dcterms:W3CDTF">2021-08-19T22:39:26Z</dcterms:created>
  <dcterms:modified xsi:type="dcterms:W3CDTF">2021-08-19T22:41:31Z</dcterms:modified>
</cp:coreProperties>
</file>