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67" r:id="rId4"/>
    <p:sldId id="270" r:id="rId5"/>
    <p:sldId id="26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/>
    <p:restoredTop sz="94720"/>
  </p:normalViewPr>
  <p:slideViewPr>
    <p:cSldViewPr snapToGrid="0" snapToObjects="1">
      <p:cViewPr>
        <p:scale>
          <a:sx n="80" d="100"/>
          <a:sy n="80" d="100"/>
        </p:scale>
        <p:origin x="1704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1C4622-0CB1-FA47-8A82-EB136A2F9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FD61435-220D-764B-8D82-044718C12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E3EFC6-C928-6F45-A990-13CF0F629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1C6656-DA4D-EF41-A80B-F24D8F73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A04AD1-45AE-094F-986F-7B7A0CB11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94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319BAF-1B01-7947-92B2-875441B70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7AEF228-1979-3741-A189-61284C79EE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F0E7B45-C418-F34F-B0A0-834AF3FD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C5CB9A-A457-D944-A3BB-3962F6C0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16C6B5-4F26-4B49-BDA3-9E3EE442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95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B0455F5-71A9-AA40-A18A-B9F6B11AE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B4CB6E1-FA5D-EF44-8681-F9BC80BCC6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2B4C14-47BD-F044-A770-B71B56D23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450F8F-0CFA-C74F-B207-126D6E6AE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3AE961D-9056-F74A-892D-DEC14128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970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85B611-E8FE-D548-91CC-228E6AFDF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ED84092-92CB-E54F-9793-DA75D8ED1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FE7B63C-974B-D64E-92E9-B79ACF6C6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0789AA-C4E8-6C44-90F8-43B170A41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3FF08D-2689-6842-A87F-049F6DD82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603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0B001A-4C7B-5342-BC2D-3657300DA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3C51E1-C01B-0A44-ADBD-16E7007B8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76E18C-9EF2-6543-A137-13864CBD4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5F339F-4621-1045-B874-D85ECD0A0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891325-1FF8-FD4F-8784-B07C9D678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394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99EECD-4F55-2748-A94A-ACC7E21C1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164267D-E4F2-AF44-821C-A228D7DA5E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897FC79-7800-6848-92A5-7A99087D5D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4CD3F5A-152E-6E40-B071-BE29FC9A4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246185E-35FD-8D4B-B4DD-355B23AB4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3B11276-AEF3-7F49-8ACB-689FB0232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525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BCE45B-F2FC-8D4B-93D7-9D80C1C3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06893F2-0A98-D44B-A33B-6330038DD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FC8499-A443-3146-B895-55D347309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D08BFD8-108C-6941-9572-C14E8D97EA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316A704-FE14-A745-BB91-27E33D516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7926509-85E2-D24B-93EA-8D606A256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2621E79-BC0B-3A43-9E57-66B5C93D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936B544-38C3-AA4F-B7AE-D75DA78D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257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164C96-F983-F444-B0B6-24E580661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BB44F0D-B6B4-5048-9401-E5284E589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AFEDAA3-8D1D-3542-8B00-98DE63D0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6677B10-672D-D645-8E00-5090CC8DC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21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DD3B27B-1D9D-AB4E-8F55-FBD3CED83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3C8BD90-0865-7340-A514-BC3C8DC37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F929139-1B86-9D45-A353-92235843E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51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0BA497-32DF-A444-9A6D-E3D9EE157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2D7267-6E13-3E4C-B71A-784DEC6CB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BF1CD61-7411-2F48-88F0-5DAF4DABA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D4AEA4-C8BF-F644-809F-7B3D588CD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695CFEE-0457-C741-9B76-B05021759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A423A33-7D8E-5344-911C-9493B26B3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9766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3D9970-3210-9345-9DF8-4C50E4299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AC4B204-1E60-AA45-A5B0-500D92FB1D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99A36F-8F00-E545-A73D-47DB64A0E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876797-0263-4C4B-A0F2-77555606B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5D31CD-25E3-A049-968B-59BAE1303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9ADD64C-C123-554F-9ABA-09F0565BA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55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2E8A599-F862-A44F-9CC5-3A7B3B0A0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4F72FE2-A3E3-FB4A-9954-640BF8CCB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8C3EAB-A8B9-9549-B4E3-93CD27BCA7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782E8-7194-3047-A877-DFA166AEBB8B}" type="datetimeFigureOut">
              <a:rPr kumimoji="1" lang="ja-JP" altLang="en-US" smtClean="0"/>
              <a:t>2021/11/7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AC9C30-9B76-D94A-9D26-2391B0065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D99058-D1B5-D440-88A2-14836FA76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8192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テーブル, 屋内, 座る, 窓 が含まれている画像&#10;&#10;自動的に生成された説明">
            <a:extLst>
              <a:ext uri="{FF2B5EF4-FFF2-40B4-BE49-F238E27FC236}">
                <a16:creationId xmlns:a16="http://schemas.microsoft.com/office/drawing/2014/main" id="{ED467CCE-6C11-B149-A459-034D6F2A65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07" b="1189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68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テーブル, 寝室, 座る, 部屋 が含まれている画像&#10;&#10;自動的に生成された説明">
            <a:extLst>
              <a:ext uri="{FF2B5EF4-FFF2-40B4-BE49-F238E27FC236}">
                <a16:creationId xmlns:a16="http://schemas.microsoft.com/office/drawing/2014/main" id="{C4318DBB-1028-BF4A-83A1-B4ABDA1B1B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93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おもちゃ, 子供, 小さい, 少し が含まれている画像&#10;&#10;自動的に生成された説明">
            <a:extLst>
              <a:ext uri="{FF2B5EF4-FFF2-40B4-BE49-F238E27FC236}">
                <a16:creationId xmlns:a16="http://schemas.microsoft.com/office/drawing/2014/main" id="{88DDBC25-C6C0-5645-9F17-311F1D54A1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36" r="995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4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おもちゃ, 寝室, 小さい, 少し が含まれている画像&#10;&#10;自動的に生成された説明">
            <a:extLst>
              <a:ext uri="{FF2B5EF4-FFF2-40B4-BE49-F238E27FC236}">
                <a16:creationId xmlns:a16="http://schemas.microsoft.com/office/drawing/2014/main" id="{43D7C241-FAA7-E144-91AE-B3543A5199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43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832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おもちゃ, 屋外, 立つ, 若い が含まれている画像&#10;&#10;自動的に生成された説明">
            <a:extLst>
              <a:ext uri="{FF2B5EF4-FFF2-40B4-BE49-F238E27FC236}">
                <a16:creationId xmlns:a16="http://schemas.microsoft.com/office/drawing/2014/main" id="{791A05E8-DC09-E846-B4DE-698F8589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64" r="11266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52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ワイド画面</PresentationFormat>
  <Paragraphs>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5</cp:revision>
  <dcterms:created xsi:type="dcterms:W3CDTF">2021-08-19T22:39:26Z</dcterms:created>
  <dcterms:modified xsi:type="dcterms:W3CDTF">2021-11-07T02:46:26Z</dcterms:modified>
</cp:coreProperties>
</file>