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9FCCAB-1296-7841-8890-6BF56D218F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6E53105-3A74-B045-9F70-AA8A1C252D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51C6859-5FE5-D846-812C-61E6057EB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12B8-66C0-B04A-B03D-152DE46B7307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A8A6703-6AFA-354E-BBD3-6CBB5BB92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A3E70FE-4802-9945-8CD2-3A1678AF8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EBC52-A582-254D-97C7-B190E4F0E0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6870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FCAE24-F99B-C142-A6AD-4F93C8565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FB7CCDA-652F-D141-BE84-7B55E9DC06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5EA8D09-9AAF-E442-8B66-2715EC625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12B8-66C0-B04A-B03D-152DE46B7307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ACF2C1-1D2B-4B4C-9ACA-9D811055C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5DA1E06-815D-7642-9D57-3B0707AFD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EBC52-A582-254D-97C7-B190E4F0E0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4282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20F92F2-5AA5-6B4A-800C-841BBAF460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3062DAE-29A2-4047-950B-CF5E2DE924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56C2CB2-7605-454D-83EE-287A8DFDD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12B8-66C0-B04A-B03D-152DE46B7307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9B438EA-381B-314F-815E-391051CED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D123CA5-B028-414C-A679-6195FFEB1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EBC52-A582-254D-97C7-B190E4F0E0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720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C87D46-41C4-CA41-83B0-D0E2AEDF2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5B007B1-4E26-5C43-847D-1D7B129CE7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7867843-2F4B-F94F-B749-921E7A4EC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12B8-66C0-B04A-B03D-152DE46B7307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5B34CEF-410A-B344-862E-7D8B7D6DA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A769DD1-CC6D-024C-8840-803FA444D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EBC52-A582-254D-97C7-B190E4F0E0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2775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194A66-5846-F94E-8A85-91CC14A89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E2DD4AA-D620-1048-8078-95803E3DF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64F62A0-3451-6345-9128-CEAFBCA42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12B8-66C0-B04A-B03D-152DE46B7307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B876841-9E27-A149-A048-C95F88D4B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2FDD959-3461-154A-87ED-994E62779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EBC52-A582-254D-97C7-B190E4F0E0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414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6123070-162F-7F4F-95FB-726B55EE7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CC92C38-1503-014C-8B0C-A94D0D664D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CDE058C-3AF3-0C47-AA8F-5A3A9E430A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5E9DB70-59D9-F543-B468-37B434101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12B8-66C0-B04A-B03D-152DE46B7307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6FE27A0-73F0-254E-AE70-DC18539A1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BB4A970-BE26-E543-A208-F646F5BC0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EBC52-A582-254D-97C7-B190E4F0E0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0801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7A6323-AB15-5249-9688-271CFCBBE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9A9DF54-0DF2-2847-8D3F-99E4F11A75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1333725-F81E-0F4C-B9A1-A8E2E19C34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B35755E-236B-1246-AE6E-B969256F35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CF30ADF-C46F-2644-AAC4-7E5959135B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E97685DC-9140-524A-A9D0-374BDB0D6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12B8-66C0-B04A-B03D-152DE46B7307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E4035B6-9973-B245-98A3-4B882AA99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B0071E7-1EFC-E740-AA40-FB796FFAC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EBC52-A582-254D-97C7-B190E4F0E0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0859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B1C9BC-0C79-164F-A17A-46CC14DAE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732B56F-D6D2-F341-990C-F5B7247E5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12B8-66C0-B04A-B03D-152DE46B7307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459185C-9DAC-224F-B084-D9CCCD77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CE987B7-EE01-1241-93DB-017FB495B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EBC52-A582-254D-97C7-B190E4F0E0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3729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F2B46794-BB72-B740-87C8-6D32D21BD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12B8-66C0-B04A-B03D-152DE46B7307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B70B952-E9C3-DE46-B0E2-20A49AA07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23600A4-F39F-6348-99E3-9DB402960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EBC52-A582-254D-97C7-B190E4F0E0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6386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E7ABC4A-6662-0D45-B942-790CAB5B9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A6BF45-04CF-E34B-8CDD-D53D14FEE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BD52837-9BC3-1945-A125-0D2FFEFB1D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CD08BAF-810E-6F47-A261-A00632155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12B8-66C0-B04A-B03D-152DE46B7307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679400D-5D6A-CA49-BFB4-C2C917F44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562D69D-D239-B74F-88EA-934C6D0F7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EBC52-A582-254D-97C7-B190E4F0E0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2477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B6494C5-D4CF-074E-B212-30147B0E8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6A000DAD-06D5-1A4C-A800-EB3F691140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3C7C6F6-5AA0-044A-887F-D0A4534511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B444D9A-C513-8246-A682-2131F79BA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B12B8-66C0-B04A-B03D-152DE46B7307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FCF313D-51B7-C34B-8701-28EFAAFD6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95BB1D3-FB93-2A48-8166-1F5D93E31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EBC52-A582-254D-97C7-B190E4F0E0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6124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FA091FC-6D72-E14D-897B-B8450F17E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087098D-6F2A-5142-A5B5-20B538A677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FA599BC-645A-9E48-BC0B-E77F18A4DC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FB12B8-66C0-B04A-B03D-152DE46B7307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37A86D7-7BD0-5340-AF8F-7D98A58C9A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102E18A-2D7E-A04F-9006-F533892C62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EBC52-A582-254D-97C7-B190E4F0E0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6278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図 4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8930E77E-CCF0-074F-8B67-91F1DE5DC6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32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図 4" descr="テーブル が含まれている画像&#10;&#10;自動的に生成された説明">
            <a:extLst>
              <a:ext uri="{FF2B5EF4-FFF2-40B4-BE49-F238E27FC236}">
                <a16:creationId xmlns:a16="http://schemas.microsoft.com/office/drawing/2014/main" id="{E823BED3-509F-3440-B6F3-67B52C69CE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9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図 4" descr="シャツ が含まれている画像&#10;&#10;自動的に生成された説明">
            <a:extLst>
              <a:ext uri="{FF2B5EF4-FFF2-40B4-BE49-F238E27FC236}">
                <a16:creationId xmlns:a16="http://schemas.microsoft.com/office/drawing/2014/main" id="{A74290AF-0E27-9E4D-8042-93F1874393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737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図 4" descr="テキスト&#10;&#10;自動的に生成された説明">
            <a:extLst>
              <a:ext uri="{FF2B5EF4-FFF2-40B4-BE49-F238E27FC236}">
                <a16:creationId xmlns:a16="http://schemas.microsoft.com/office/drawing/2014/main" id="{7C63580B-E40A-EC43-9AC2-702D0C5D03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688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図 4" descr="人, 屋内, 男, 立つ が含まれている画像&#10;&#10;自動的に生成された説明">
            <a:extLst>
              <a:ext uri="{FF2B5EF4-FFF2-40B4-BE49-F238E27FC236}">
                <a16:creationId xmlns:a16="http://schemas.microsoft.com/office/drawing/2014/main" id="{2E4CA3BC-20D9-8344-B35F-82EBB5FCB3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3607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ワイド画面</PresentationFormat>
  <Paragraphs>0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Daizaburo Taniyama</dc:creator>
  <cp:lastModifiedBy>Daizaburo Taniyama</cp:lastModifiedBy>
  <cp:revision>1</cp:revision>
  <dcterms:created xsi:type="dcterms:W3CDTF">2021-12-27T01:39:33Z</dcterms:created>
  <dcterms:modified xsi:type="dcterms:W3CDTF">2021-12-27T01:40:39Z</dcterms:modified>
</cp:coreProperties>
</file>