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FEA52F-422B-E041-8C83-4D20FDCEFD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797056F-D34F-6F4C-AB4D-FEFBB608E3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7781C1-49F5-5B43-B43F-F4E58E391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840D1F-7123-1E4D-8F56-9344F6C31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D112CF-53B8-5A4F-8BF9-DFC5E499D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83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ADD02E-7F62-BE4A-94D7-5C2B746A0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E77C4D2-7D83-BB4D-B2C3-D9286ACC7C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DD5E96-854B-534F-B79F-1D4CDC6D6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3AF995-6F43-BD48-BFD0-44A19A1E6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9A3FD2-940B-524A-867B-242B5E258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203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2A42919-AAF3-F848-B7A4-21E4BB8E88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DDB83E7-DD0A-D04F-8BCB-D9E1F0CA4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FF713D-473C-9B4C-BCD9-E7292F83C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B193D3A-1AE8-F740-84B7-8570382AD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EE9500-1CCB-8545-B9E7-64689D98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29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486B8A-8762-2F4F-8FD9-D8580D278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D16935-6B30-7A4E-8CA3-DBBFDA209C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228840-8548-6B41-B8D6-8C36450CE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02BAC1-A2EF-9149-A3A2-539150BB9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96B6AF-6039-634A-B4F4-D274E9F3C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309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3FFA64-F8C4-CE4A-B2A1-50D904ECC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67FA055-4805-F34C-80AD-3F66D9388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9D787A-D0A7-C54D-9FC4-977366DC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CDEDCC-5327-4240-84C5-4EE064BF9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BBF7EB-48AC-6849-9622-A1068C97C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5196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C98401-6E79-6B45-8F17-2CEE90F09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85D9D1-53A4-D74B-AA3B-2488721815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D3062F1-9311-6B49-A537-3BD9EBF11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CE1058A-2F75-7744-BFC9-911A182BE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C52E7B8-5D84-AC47-88BE-807AD6D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F7AA4D-C5D9-EB48-B5A5-D8E483C1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4075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E86D7-EDB9-5E44-A2D3-108C83A0E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069AA8-FFA6-EE4E-AF1D-6A6669F92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BCF5673-43D5-1343-891A-9D44E2384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4A4BE12-71FF-4B4E-B210-51FD7EE8C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2C43D20-B3AB-3341-81B5-CF7D9668B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84A3DB2-7717-0C48-AEA5-F6085B1E0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02ECD9B-49CA-ED4E-B944-6987E6F0C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BF7446F-9E51-9548-A1BE-AA9498528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346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C9F357-AB73-554A-ABF8-A331C267C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99BC21-3D84-9747-973D-536CAACAC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A15E39B-EEFE-2245-8E37-F387BD2B6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C3B3F8-3F07-E948-A069-428F2559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5151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153DC1F-A8A0-6B47-BEDB-11191BE54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F46A47F-4722-E045-932E-5FBF10906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D0F0196-396F-EC4E-82C3-98655574C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33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06E124-92D2-CA4E-A5BD-2587E406B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4ADEE7-1A13-704B-A1C2-BE6EE087D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2376787-B7A4-7641-9407-9D08E2FBC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D282B5-0E67-6649-8B18-C7B979897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22727A2-296B-A640-9A15-36379803D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0D3EA4A-7369-5645-96C4-64EF5A9AC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61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B83F08-5103-1F45-BD84-B84C830DC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E99D022-32A9-8147-95DD-D10744ED27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C6D3928-AC14-AA43-AE4B-A354BF782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5A12FF-52F1-EC44-8E7A-EDCAAC8ED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430425-3F21-9A44-9B84-D77D9D053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EFB26D-61EF-8943-A976-6A6114E39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646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1580FCB-7A45-E147-BA60-F6755A0B0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C376793-26B9-A04B-B7C5-3750B7389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6DE3FE4-7D23-3D4D-B9CA-1B5EBA2B8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975EC-5094-9A49-9919-C908FEC91BA2}" type="datetimeFigureOut">
              <a:rPr kumimoji="1" lang="ja-JP" altLang="en-US" smtClean="0"/>
              <a:t>2021/12/27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9AAAE8-80B9-B646-B68F-9148F95B2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6F950A-B1BF-D943-9061-E846E02F2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24724-F982-7440-A0DB-935BEFF11E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1817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屋内, 人, 天井, 窓 が含まれている画像&#10;&#10;自動的に生成された説明">
            <a:extLst>
              <a:ext uri="{FF2B5EF4-FFF2-40B4-BE49-F238E27FC236}">
                <a16:creationId xmlns:a16="http://schemas.microsoft.com/office/drawing/2014/main" id="{A4E09A3E-CE6B-104D-866A-41F36A56EA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96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853B4183-3C94-6841-83F5-2CE0B249D5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290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人, 屋内, 座る, 子供 が含まれている画像&#10;&#10;自動的に生成された説明">
            <a:extLst>
              <a:ext uri="{FF2B5EF4-FFF2-40B4-BE49-F238E27FC236}">
                <a16:creationId xmlns:a16="http://schemas.microsoft.com/office/drawing/2014/main" id="{C8D2108C-F005-5D47-B3F7-CE9065FFCB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3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人形, 帽子 が含まれている画像&#10;&#10;自動的に生成された説明">
            <a:extLst>
              <a:ext uri="{FF2B5EF4-FFF2-40B4-BE49-F238E27FC236}">
                <a16:creationId xmlns:a16="http://schemas.microsoft.com/office/drawing/2014/main" id="{E321760C-B8B2-D845-8C18-F554CB6EF8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1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図 4" descr="屋内, ベッド, 窓, 座る が含まれている画像&#10;&#10;自動的に生成された説明">
            <a:extLst>
              <a:ext uri="{FF2B5EF4-FFF2-40B4-BE49-F238E27FC236}">
                <a16:creationId xmlns:a16="http://schemas.microsoft.com/office/drawing/2014/main" id="{8FE7844E-2ED6-2643-8B71-F39F6028BE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88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ワイド画面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1</cp:revision>
  <dcterms:created xsi:type="dcterms:W3CDTF">2021-12-27T01:46:11Z</dcterms:created>
  <dcterms:modified xsi:type="dcterms:W3CDTF">2021-12-27T01:46:56Z</dcterms:modified>
</cp:coreProperties>
</file>