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694" autoAdjust="0"/>
    <p:restoredTop sz="94660"/>
  </p:normalViewPr>
  <p:slideViewPr>
    <p:cSldViewPr snapToGrid="0">
      <p:cViewPr varScale="1">
        <p:scale>
          <a:sx n="38" d="100"/>
          <a:sy n="38" d="100"/>
        </p:scale>
        <p:origin x="216" y="2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0F223F-2AF7-4BB9-A83F-CFE3C3BC39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97CEB9-B81C-4BC9-9603-3B4069D4C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E5D657-BE3E-4015-93FE-4733BC8B6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4388FCC-D2D5-45AC-9DCC-E933E9BA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B707E9-7A7B-4BF9-A57F-AD8617613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2940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2E310F-F69A-47B7-B884-B92833FFD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E1C71B0-4F88-4B59-881A-215EEFC8A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9D5EBA-252C-4C56-91C5-0C238036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C8F871-F1B6-48C9-91CB-1F8E07386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172352-C45A-455F-AF9F-33E759755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73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071662D-AB97-4045-A7B3-37EAB7C80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1C031C9-3655-4640-9E66-398F6C6F03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939580-3C31-413F-B63C-BA5B36877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B0097C9-882C-46EF-B11D-1C4146D96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F4673B-83F8-453E-AC6F-32221142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0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CD3AE8-5B68-43F6-88F9-D22C8AEE0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430A9E-0318-431D-9FBC-D260F6F80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D226EA-9F17-4B4F-ABEE-93A2DFD23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D84A0-27BA-4DFB-B781-25A7D4FD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EBE2FE-1E39-45F0-8EE9-F7EB22E61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557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2D868D-3481-4A27-AF25-AD0A24DB8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7793AB7-DEF2-4F64-8AAA-88379FC46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3EDECF-9DC4-40E6-A542-5F2057A4A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1A5CEEB-8894-42ED-AF81-5F1CAF282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47A1B9-4000-4103-B249-209F5EF2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12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336B09-7B26-48FA-BA0D-A1A1E0B1B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6BFBAF-FB46-41B7-926F-5A588E6EA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0488AA6-4D53-417B-A0D2-F9B82013B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966163-7E6C-4C04-88F0-9907006E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78C5A66-3134-450E-9465-30AE6A604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63EA287-2294-4939-A7CE-702530465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78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E692D-1051-4556-AE02-3D39C4AC1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E192DF-A909-4243-B440-9B9FB034A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42B693A-19E5-4838-B097-72DF05A95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2BCD57E-88BB-4B71-9601-A5DA6466EC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74806B3-D38B-4C94-8A4D-BF89F9D1D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27B4B5B-D576-4459-8596-CE3A900B6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CB77BF0-A691-472D-91ED-A2DC19E3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A407EFC-3F8A-435E-9057-9B0411692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162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C2452-B95E-408C-88E3-069563068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864C4B4-D10A-4E2C-BAAE-A306F1CA8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2EF9F2C-97C3-4BE9-89EA-9DFA47747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395C65C-DA15-4A84-AFFC-8942A7B02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4718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59FC344-7A4E-4E7D-838D-7E23E3050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26CF5A8-087E-4A4E-A927-80639699C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8D47A96-D803-48D2-AAE9-C63A8FE3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474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F77DE-62F2-482A-8CF8-B2CC78B4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88B6FE-DE6E-4109-A25C-174D72E94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0ED3192-C486-44F7-B86D-7EF44ACEA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744F814-D5EA-4A5F-BA27-B2AE0050E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B12B77-68E7-4835-9C0E-2F072073D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111BF00-026B-4781-8374-AF76ECB1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404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17CBDB-3B60-4263-B031-C4E4048E9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DE1730-C005-4DBC-9487-6FD4939436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5601D08-D2AB-4E69-8C9C-953C5059C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631F87B-F694-4316-89F6-8247EA19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C26DDE-98EE-4BCE-9648-98AE73653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A8B3F3B-1639-4F98-8571-80D21F098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89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955A155-0E35-4206-A299-0CAC12164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96D99DB-D002-4CDC-BDF6-48FD11412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70661D-0BFA-4BBD-A9D1-2AA38F665E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EE781E-E2D7-403A-ABD6-F9216F4F4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3FFAB3-7994-4E56-A65C-835F2587C5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63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ロゴ&#10;&#10;自動的に生成された説明">
            <a:extLst>
              <a:ext uri="{FF2B5EF4-FFF2-40B4-BE49-F238E27FC236}">
                <a16:creationId xmlns:a16="http://schemas.microsoft.com/office/drawing/2014/main" id="{3AC152BA-6AE4-594B-B261-8C0583BCE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58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6B461E4B-E438-2344-8235-4A6006112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62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部屋, 時計 が含まれている画像&#10;&#10;自動的に生成された説明">
            <a:extLst>
              <a:ext uri="{FF2B5EF4-FFF2-40B4-BE49-F238E27FC236}">
                <a16:creationId xmlns:a16="http://schemas.microsoft.com/office/drawing/2014/main" id="{E597FC31-DBE9-E54C-8748-6C3A3BD3C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747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A860B76-5672-C648-BB8C-64031D082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1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1C1DA07D-503B-9E47-ACDB-7FE6CF10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-1449"/>
            <a:ext cx="12189426" cy="68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8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884B38CC-2DF2-1D43-9C91-FDDF0158B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-1449"/>
            <a:ext cx="12189426" cy="68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80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人の顔の絵&#10;&#10;低い精度で自動的に生成された説明">
            <a:extLst>
              <a:ext uri="{FF2B5EF4-FFF2-40B4-BE49-F238E27FC236}">
                <a16:creationId xmlns:a16="http://schemas.microsoft.com/office/drawing/2014/main" id="{12D2B3F0-198B-0B4E-97F1-3F0EDB981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43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2" id="{FC1E6029-483A-9947-BEE6-8CEA7D784DFD}" vid="{1546CE7C-8295-D945-81E6-CFA8D7AF5D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テーマ</Template>
  <TotalTime>2</TotalTime>
  <Words>0</Words>
  <Application>Microsoft Macintosh PowerPoint</Application>
  <PresentationFormat>ワイド画面</PresentationFormat>
  <Paragraphs>0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2022-03-15T10:03:26Z</dcterms:created>
  <dcterms:modified xsi:type="dcterms:W3CDTF">2022-03-15T10:05:39Z</dcterms:modified>
</cp:coreProperties>
</file>