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44" autoAdjust="0"/>
    <p:restoredTop sz="94640"/>
  </p:normalViewPr>
  <p:slideViewPr>
    <p:cSldViewPr snapToGrid="0">
      <p:cViewPr varScale="1">
        <p:scale>
          <a:sx n="52" d="100"/>
          <a:sy n="52" d="100"/>
        </p:scale>
        <p:origin x="192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B94F08-528F-C3F1-9891-C32BBFF867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750C04D-FD00-885A-D28A-8E265E3895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17FFEE9-7FC8-9B79-3C81-206D09FC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200C80-BA11-4006-C7DF-91E323A8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0C320C2-D4B7-7374-51D4-4C97DD0C8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6763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D234B2-6B07-FBD6-9286-8FB87E68A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1D8AC5-AF1C-796E-CAD7-E5F25CB9F9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2BC4A4-CFE2-CED9-ADBC-BC3035A6C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0CEAD8-CB5F-8AF0-A002-C1665A838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A73C82-E4EF-C4CF-67DA-F08B03353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467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02C12E2-6E30-0065-A48E-E19F8D0189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5BCCA4C-FEC6-9D2D-56D0-0259DD578F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A981AFD-0B74-F359-B710-606AD9923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D7476C-775D-9830-A89B-16EF161E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6471DE-0304-9A02-5644-9A03CDDAB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15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3BA3DD-DC2A-272E-3E13-8D3C6F9D8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6B4251-527D-1DC5-E3CA-D849CDC2C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54D6AD-EF1B-FB8A-E7A6-B389C3383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433615-823E-21AC-6417-4F5440C84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5FC6ED4-749B-17C2-8D03-1AC5A5B93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9581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F16BE4-5180-7514-1502-32EB33D2B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5957A47-2FD0-CBF2-6C12-71CC4A9C1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7330F2-789A-D092-F703-AD096DA78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ADE8F1-3065-CAF1-A0E4-D6BD94EF8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36B1A7-4595-E477-4060-8AFC40B0C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0441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C5990C-9188-A2CC-62DE-C7CBBFF5B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03DD87F-30ED-306F-A39E-638C0D85A8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0FC153D-963D-8705-41A9-523768F3C8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F5CB9E-1132-E6B4-175D-6F0A5C77C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3AD8DF-993C-39FD-53EB-F3B003374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7C431E0-79CD-1E41-B46B-56FBEF011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5803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B43976-8DF9-FE3D-009D-D388BD324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2FE06E-3897-B8F6-C0E1-A71E6AF32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9E09A57-4E73-1D38-F1DA-7E41C0DFC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14AD9DE-CE8A-17DB-AA91-F51011F772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BF3D721-0D76-EA7C-C317-4F88B60F19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5ACC60B-2E33-2344-29D2-567DE55C9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98F2684-0FA9-7668-ACD5-92682DC80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E803B26-13EA-B4B3-F286-A004B6BD7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795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798A91-1BEA-3DAE-3AD2-491A60FA4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E636489-8D4A-7822-9B9B-783F32200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8E11DCC-DB5B-AF6B-7E02-B9977BBC5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98D0F8F-190F-FF06-1732-5F118E796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0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19992D5-88F6-1164-6F97-5854F98FC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50365A1-E535-BEFD-83C5-E60C22B8D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2F66622-7046-9149-7003-95AB9A184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131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141A5-DD57-A7D9-2009-B05A57FB8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C31907-BE3F-80D2-224A-EF160E1111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B63F488-E8B5-3A36-A5FA-C2D7B16EE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9787FD4-A9B3-5EC6-94AF-8644CA718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5CC56E2-CF8B-0A15-AF73-D54D0D03F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622EF30-03CD-57BF-4958-8CCEB6F7C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3144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DB3188-9952-04BA-8B92-1E2A92740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B481F5C-5143-B5A4-1205-CE17AF4C6B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4753D6A-9BE0-C212-AD2E-DFDEFFCB0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FEB37D1-4019-FA5D-663A-40A5D9DBE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322A925-FAA6-4F9A-09B3-A37C2B7BE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46A11D1-9B58-88C0-916A-AE401AC5B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5334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E8A046A-0FDB-4816-AEAB-1A966FC07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1AAB59D-877B-F45B-412F-09FE92BA4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E23E543-F52D-1933-0E5B-BB9971B09B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AB6CBA-2B3E-434A-9D0F-49CA2C5FE024}" type="datetimeFigureOut">
              <a:rPr kumimoji="1" lang="ja-JP" altLang="en-US" smtClean="0"/>
              <a:t>2024/11/25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D2538D-ABE6-0374-C7C0-D6F7B55BC9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42E89C-756C-C71D-C5F2-2BCE59653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E6E10B-A663-4F03-AFD2-DEEA92FDF6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4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16B6340B-C4E7-BD96-0C4D-A0FEBA5E5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26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民衆, スキー が含まれている画像&#10;&#10;自動的に生成された説明">
            <a:extLst>
              <a:ext uri="{FF2B5EF4-FFF2-40B4-BE49-F238E27FC236}">
                <a16:creationId xmlns:a16="http://schemas.microsoft.com/office/drawing/2014/main" id="{10EEC464-CEBD-7779-BBBE-C62811476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2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37A874-54FB-F575-5427-A26F648DF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コンテンツ プレースホルダー 4" descr="水, 乗る, 板, 男 が含まれている画像&#10;&#10;自動的に生成された説明">
            <a:extLst>
              <a:ext uri="{FF2B5EF4-FFF2-40B4-BE49-F238E27FC236}">
                <a16:creationId xmlns:a16="http://schemas.microsoft.com/office/drawing/2014/main" id="{75CE1C53-8159-6D33-C138-80DAC45198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105660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DA15C9-654F-AD02-75FC-E75D9CDF2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DECFE688-AC19-F753-35EC-6C651EA56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18090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8284FA-B02E-E3BD-CF2A-5DF1247C2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コンテンツ プレースホルダー 4" descr="部屋, 時計 が含まれている画像&#10;&#10;自動的に生成された説明">
            <a:extLst>
              <a:ext uri="{FF2B5EF4-FFF2-40B4-BE49-F238E27FC236}">
                <a16:creationId xmlns:a16="http://schemas.microsoft.com/office/drawing/2014/main" id="{95C79DEE-E7AB-8EA7-CF82-1CB0890B2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80025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83157C-AAC0-834E-CA9F-6578BAFD7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コンテンツ プレースホルダー 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67C39D4-BE9C-3706-B927-583D5ACB79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54488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2F617EC5-A977-8F37-AE20-893E3C2D6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58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ワイド画面</PresentationFormat>
  <Paragraphs>0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Kento OKANO</dc:creator>
  <cp:lastModifiedBy>Daizaburo Taniyama</cp:lastModifiedBy>
  <cp:revision>2</cp:revision>
  <dcterms:created xsi:type="dcterms:W3CDTF">2024-09-18T01:20:18Z</dcterms:created>
  <dcterms:modified xsi:type="dcterms:W3CDTF">2024-11-25T05:47:50Z</dcterms:modified>
</cp:coreProperties>
</file>